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85" r:id="rId22"/>
    <p:sldId id="486" r:id="rId23"/>
    <p:sldId id="597" r:id="rId24"/>
    <p:sldId id="520" r:id="rId25"/>
    <p:sldId id="596" r:id="rId26"/>
    <p:sldId id="435" r:id="rId27"/>
    <p:sldId id="521" r:id="rId28"/>
    <p:sldId id="513" r:id="rId29"/>
    <p:sldId id="356" r:id="rId30"/>
    <p:sldId id="511" r:id="rId31"/>
    <p:sldId id="567" r:id="rId32"/>
    <p:sldId id="569" r:id="rId33"/>
    <p:sldId id="570" r:id="rId34"/>
    <p:sldId id="593" r:id="rId35"/>
    <p:sldId id="512" r:id="rId36"/>
    <p:sldId id="317" r:id="rId37"/>
    <p:sldId id="263" r:id="rId38"/>
    <p:sldId id="276" r:id="rId39"/>
    <p:sldId id="273" r:id="rId40"/>
    <p:sldId id="413" r:id="rId41"/>
    <p:sldId id="431" r:id="rId42"/>
    <p:sldId id="432" r:id="rId43"/>
    <p:sldId id="284" r:id="rId44"/>
    <p:sldId id="359" r:id="rId45"/>
    <p:sldId id="269" r:id="rId46"/>
    <p:sldId id="270" r:id="rId47"/>
    <p:sldId id="271" r:id="rId48"/>
    <p:sldId id="272" r:id="rId49"/>
    <p:sldId id="279" r:id="rId50"/>
    <p:sldId id="418" r:id="rId51"/>
    <p:sldId id="434" r:id="rId52"/>
    <p:sldId id="510" r:id="rId53"/>
    <p:sldId id="572" r:id="rId54"/>
    <p:sldId id="458" r:id="rId55"/>
    <p:sldId id="565" r:id="rId56"/>
    <p:sldId id="566" r:id="rId5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53AB1-616A-42F2-B4F3-B449C3623C04}" v="8" dt="2020-02-13T08:07:52.898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78" d="100"/>
          <a:sy n="78" d="100"/>
        </p:scale>
        <p:origin x="1910" y="62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E0353AB1-616A-42F2-B4F3-B449C3623C04}"/>
    <pc:docChg chg="modSld sldOrd">
      <pc:chgData name="Jan Coccejus" userId="47bc5df8abf4f7df" providerId="LiveId" clId="{E0353AB1-616A-42F2-B4F3-B449C3623C04}" dt="2020-02-13T08:09:05.723" v="29"/>
      <pc:docMkLst>
        <pc:docMk/>
      </pc:docMkLst>
      <pc:sldChg chg="modSp mod">
        <pc:chgData name="Jan Coccejus" userId="47bc5df8abf4f7df" providerId="LiveId" clId="{E0353AB1-616A-42F2-B4F3-B449C3623C04}" dt="2020-02-13T08:08:52.102" v="27" actId="27918"/>
        <pc:sldMkLst>
          <pc:docMk/>
          <pc:sldMk cId="0" sldId="520"/>
        </pc:sldMkLst>
        <pc:spChg chg="mod">
          <ac:chgData name="Jan Coccejus" userId="47bc5df8abf4f7df" providerId="LiveId" clId="{E0353AB1-616A-42F2-B4F3-B449C3623C04}" dt="2020-02-13T08:08:38.426" v="21" actId="115"/>
          <ac:spMkLst>
            <pc:docMk/>
            <pc:sldMk cId="0" sldId="520"/>
            <ac:spMk id="12" creationId="{00000000-0000-0000-0000-000000000000}"/>
          </ac:spMkLst>
        </pc:spChg>
      </pc:sldChg>
      <pc:sldChg chg="modSp mod">
        <pc:chgData name="Jan Coccejus" userId="47bc5df8abf4f7df" providerId="LiveId" clId="{E0353AB1-616A-42F2-B4F3-B449C3623C04}" dt="2020-02-13T08:08:11.491" v="15" actId="27918"/>
        <pc:sldMkLst>
          <pc:docMk/>
          <pc:sldMk cId="0" sldId="521"/>
        </pc:sldMkLst>
        <pc:spChg chg="mod">
          <ac:chgData name="Jan Coccejus" userId="47bc5df8abf4f7df" providerId="LiveId" clId="{E0353AB1-616A-42F2-B4F3-B449C3623C04}" dt="2020-02-13T08:07:52.898" v="7" actId="115"/>
          <ac:spMkLst>
            <pc:docMk/>
            <pc:sldMk cId="0" sldId="521"/>
            <ac:spMk id="9" creationId="{00000000-0000-0000-0000-000000000000}"/>
          </ac:spMkLst>
        </pc:spChg>
        <pc:spChg chg="mod">
          <ac:chgData name="Jan Coccejus" userId="47bc5df8abf4f7df" providerId="LiveId" clId="{E0353AB1-616A-42F2-B4F3-B449C3623C04}" dt="2020-02-13T08:07:39.437" v="0" actId="20577"/>
          <ac:spMkLst>
            <pc:docMk/>
            <pc:sldMk cId="0" sldId="521"/>
            <ac:spMk id="10" creationId="{00000000-0000-0000-0000-000000000000}"/>
          </ac:spMkLst>
        </pc:spChg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5"/>
        </pc:sldMkLst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1E-40ED-9569-83264C75CAE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1E-40ED-9569-83264C75CAE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1E-40ED-9569-83264C75CAE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1E-40ED-9569-83264C75CA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1E-40ED-9569-83264C75C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7C-489F-8D3F-C51BA19CAE0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7C-489F-8D3F-C51BA19CA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7-41E6-AFAE-4636A51551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7-41E6-AFAE-4636A5155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F6-4F52-9C71-6D5B71F7115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F6-4F52-9C71-6D5B71F7115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F6-4F52-9C71-6D5B71F7115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F6-4F52-9C71-6D5B71F7115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F6-4F52-9C71-6D5B71F71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A2-4C96-AE12-DB79A62D0B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2-4C96-AE12-DB79A62D0B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A2-4C96-AE12-DB79A62D0B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A2-4C96-AE12-DB79A62D0B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A2-4C96-AE12-DB79A62D0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B-4F50-8CE8-7705A216A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B-4F50-8CE8-7705A216A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3A-4BB5-ACC8-E96EBD894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3A-4BB5-ACC8-E96EBD894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4D-4194-85AC-52998A5DC5D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4D-4194-85AC-52998A5DC5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4D-4194-85AC-52998A5DC5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4D-4194-85AC-52998A5DC5D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4D-4194-85AC-52998A5DC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43-4BA8-BD66-6B5DAE36D58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43-4BA8-BD66-6B5DAE36D5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43-4BA8-BD66-6B5DAE36D5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43-4BA8-BD66-6B5DAE36D5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43-4BA8-BD66-6B5DAE36D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00-41AD-81B9-982716E811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00-41AD-81B9-982716E811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00-41AD-81B9-982716E811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00-41AD-81B9-982716E811C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00-41AD-81B9-982716E81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D1-4A97-B3ED-588EF75A2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D1-4A97-B3ED-588EF75A28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F6-4B06-9B11-88C72DE99FA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6-4B06-9B11-88C72DE99FA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6-4B06-9B11-88C72DE99FA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6-4B06-9B11-88C72DE99FA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6-4B06-9B11-88C72DE99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5-40F4-A12B-EAA183E0F60D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5-40F4-A12B-EAA183E0F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805-40F4-A12B-EAA183E0F60D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B4-4A59-A36E-A669EB5867E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B4-4A59-A36E-A669EB5867E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B4-4A59-A36E-A669EB5867E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B4-4A59-A36E-A669EB5867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B4-4A59-A36E-A669EB586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A-4C56-95DB-32652A70AB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0A-4C56-95DB-32652A70A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80A-4C56-95DB-32652A70ABC1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B5-4517-87F1-43EA256638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5-4517-87F1-43EA256638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5-4517-87F1-43EA256638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B5-4517-87F1-43EA256638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B5-4517-87F1-43EA25663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A3-49AA-8346-8F6635851B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A3-49AA-8346-8F6635851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7A3-49AA-8346-8F6635851B94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33-4E15-8CD1-F2A30589EA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3-4E15-8CD1-F2A30589EA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33-4E15-8CD1-F2A30589EA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33-4E15-8CD1-F2A30589EAB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33-4E15-8CD1-F2A30589E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43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5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54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3.jpeg"/><Relationship Id="rId2" Type="http://schemas.openxmlformats.org/officeDocument/2006/relationships/image" Target="../media/image46.jpe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2.jpeg"/><Relationship Id="rId5" Type="http://schemas.openxmlformats.org/officeDocument/2006/relationships/image" Target="../media/image49.jpeg"/><Relationship Id="rId15" Type="http://schemas.openxmlformats.org/officeDocument/2006/relationships/image" Target="../media/image44.jpeg"/><Relationship Id="rId10" Type="http://schemas.openxmlformats.org/officeDocument/2006/relationships/image" Target="../media/image58.jpeg"/><Relationship Id="rId4" Type="http://schemas.openxmlformats.org/officeDocument/2006/relationships/image" Target="../media/image48.jpeg"/><Relationship Id="rId9" Type="http://schemas.openxmlformats.org/officeDocument/2006/relationships/image" Target="../media/image57.jpeg"/><Relationship Id="rId1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63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0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13858796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>
            <a:extLst>
              <a:ext uri="{FF2B5EF4-FFF2-40B4-BE49-F238E27FC236}">
                <a16:creationId xmlns:a16="http://schemas.microsoft.com/office/drawing/2014/main" id="{B576BF65-6818-44EE-904F-B24178826259}"/>
              </a:ext>
            </a:extLst>
          </p:cNvPr>
          <p:cNvCxnSpPr>
            <a:cxnSpLocks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08C1B91-E644-499A-8451-D7A236CB06BB}"/>
              </a:ext>
            </a:extLst>
          </p:cNvPr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>
              <a:extLst>
                <a:ext uri="{FF2B5EF4-FFF2-40B4-BE49-F238E27FC236}">
                  <a16:creationId xmlns:a16="http://schemas.microsoft.com/office/drawing/2014/main" id="{E0662B15-9F4D-4070-B461-63ED9F7BB05C}"/>
                </a:ext>
              </a:extLst>
            </p:cNvPr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>
                  <a:blip r:embed="rId6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9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11062869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3453</Words>
  <Application>Microsoft Office PowerPoint</Application>
  <PresentationFormat>Bildschirmpräsentation (4:3)</PresentationFormat>
  <Paragraphs>736</Paragraphs>
  <Slides>56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4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Dörsam</cp:lastModifiedBy>
  <cp:revision>206</cp:revision>
  <dcterms:created xsi:type="dcterms:W3CDTF">2020-02-12T23:32:12Z</dcterms:created>
  <dcterms:modified xsi:type="dcterms:W3CDTF">2020-02-13T09:27:25Z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